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7" r:id="rId2"/>
    <p:sldId id="257" r:id="rId3"/>
    <p:sldId id="265" r:id="rId4"/>
    <p:sldId id="259" r:id="rId5"/>
    <p:sldId id="260" r:id="rId6"/>
    <p:sldId id="261" r:id="rId7"/>
    <p:sldId id="263" r:id="rId8"/>
    <p:sldId id="277" r:id="rId9"/>
    <p:sldId id="282" r:id="rId10"/>
    <p:sldId id="286" r:id="rId11"/>
    <p:sldId id="281" r:id="rId12"/>
    <p:sldId id="278" r:id="rId13"/>
    <p:sldId id="283" r:id="rId14"/>
    <p:sldId id="284" r:id="rId15"/>
    <p:sldId id="280" r:id="rId16"/>
    <p:sldId id="279" r:id="rId17"/>
    <p:sldId id="285" r:id="rId18"/>
    <p:sldId id="273" r:id="rId19"/>
    <p:sldId id="276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07463-35A0-430A-91AD-16321ABAFBDA}" type="datetimeFigureOut">
              <a:rPr lang="pt-BR" smtClean="0"/>
              <a:pPr/>
              <a:t>19/05/2014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5B190-F591-4343-AFE7-62665A1369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40020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BDA0A5-3C87-49E5-B664-D57BB5841F58}" type="slidenum">
              <a:rPr lang="pt-BR"/>
              <a:pPr/>
              <a:t>19</a:t>
            </a:fld>
            <a:endParaRPr lang="pt-BR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49EE-FB81-4FEC-B021-3E13E965F8B1}" type="datetimeFigureOut">
              <a:rPr lang="pt-BR" smtClean="0"/>
              <a:pPr/>
              <a:t>19/05/2014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48FF-12BF-4247-8E65-D9B1917F68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03293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49EE-FB81-4FEC-B021-3E13E965F8B1}" type="datetimeFigureOut">
              <a:rPr lang="pt-BR" smtClean="0"/>
              <a:pPr/>
              <a:t>19/05/2014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48FF-12BF-4247-8E65-D9B1917F68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65835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49EE-FB81-4FEC-B021-3E13E965F8B1}" type="datetimeFigureOut">
              <a:rPr lang="pt-BR" smtClean="0"/>
              <a:pPr/>
              <a:t>19/05/2014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48FF-12BF-4247-8E65-D9B1917F68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71525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49EE-FB81-4FEC-B021-3E13E965F8B1}" type="datetimeFigureOut">
              <a:rPr lang="pt-BR" smtClean="0"/>
              <a:pPr/>
              <a:t>19/05/2014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48FF-12BF-4247-8E65-D9B1917F68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8889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49EE-FB81-4FEC-B021-3E13E965F8B1}" type="datetimeFigureOut">
              <a:rPr lang="pt-BR" smtClean="0"/>
              <a:pPr/>
              <a:t>19/05/2014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48FF-12BF-4247-8E65-D9B1917F68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36763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49EE-FB81-4FEC-B021-3E13E965F8B1}" type="datetimeFigureOut">
              <a:rPr lang="pt-BR" smtClean="0"/>
              <a:pPr/>
              <a:t>19/05/2014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48FF-12BF-4247-8E65-D9B1917F68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04204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49EE-FB81-4FEC-B021-3E13E965F8B1}" type="datetimeFigureOut">
              <a:rPr lang="pt-BR" smtClean="0"/>
              <a:pPr/>
              <a:t>19/05/2014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48FF-12BF-4247-8E65-D9B1917F68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59919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49EE-FB81-4FEC-B021-3E13E965F8B1}" type="datetimeFigureOut">
              <a:rPr lang="pt-BR" smtClean="0"/>
              <a:pPr/>
              <a:t>19/05/2014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48FF-12BF-4247-8E65-D9B1917F68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6818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49EE-FB81-4FEC-B021-3E13E965F8B1}" type="datetimeFigureOut">
              <a:rPr lang="pt-BR" smtClean="0"/>
              <a:pPr/>
              <a:t>19/05/2014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48FF-12BF-4247-8E65-D9B1917F68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3197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49EE-FB81-4FEC-B021-3E13E965F8B1}" type="datetimeFigureOut">
              <a:rPr lang="pt-BR" smtClean="0"/>
              <a:pPr/>
              <a:t>19/05/2014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48FF-12BF-4247-8E65-D9B1917F68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38906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49EE-FB81-4FEC-B021-3E13E965F8B1}" type="datetimeFigureOut">
              <a:rPr lang="pt-BR" smtClean="0"/>
              <a:pPr/>
              <a:t>19/05/2014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48FF-12BF-4247-8E65-D9B1917F68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508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249EE-FB81-4FEC-B021-3E13E965F8B1}" type="datetimeFigureOut">
              <a:rPr lang="pt-BR" smtClean="0"/>
              <a:pPr/>
              <a:t>19/05/2014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848FF-12BF-4247-8E65-D9B1917F68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4547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deavor.org.br/observatorio/hub.sw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paulo@grupomesa.com.br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76764"/>
            <a:ext cx="2160240" cy="187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835696" y="4181018"/>
            <a:ext cx="2076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Realização</a:t>
            </a:r>
            <a:endParaRPr lang="pt-BR" sz="20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156176" y="418101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Apoio</a:t>
            </a:r>
            <a:endParaRPr lang="pt-BR" sz="20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99592" y="253097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“Imil na Sala de Aula”</a:t>
            </a:r>
            <a:endParaRPr lang="pt-BR" sz="5400" b="1" dirty="0">
              <a:solidFill>
                <a:srgbClr val="F7964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s://s3-sa-east-1.amazonaws.com/urbame/images/marca-instituto-milleniu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78437"/>
            <a:ext cx="3048265" cy="14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115616" y="2134597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prstClr val="black"/>
                </a:solidFill>
              </a:rPr>
              <a:t>”Por Que </a:t>
            </a:r>
            <a:r>
              <a:rPr lang="pt-BR" sz="3200" dirty="0" smtClean="0">
                <a:solidFill>
                  <a:prstClr val="black"/>
                </a:solidFill>
              </a:rPr>
              <a:t>Empreender?</a:t>
            </a:r>
            <a:r>
              <a:rPr lang="pt-BR" sz="3600" dirty="0" smtClean="0">
                <a:solidFill>
                  <a:prstClr val="black"/>
                </a:solidFill>
              </a:rPr>
              <a:t>”</a:t>
            </a:r>
            <a:endParaRPr lang="pt-BR" sz="36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843808" y="3460938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endParaRPr lang="pt-B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491880" y="328498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Paulo Gontijo</a:t>
            </a:r>
            <a:endParaRPr lang="pt-BR" sz="3600" b="1" dirty="0">
              <a:solidFill>
                <a:srgbClr val="F7964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851920" y="1156682"/>
            <a:ext cx="1529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Apresenta:</a:t>
            </a:r>
            <a:endParaRPr lang="pt-B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716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empreendedorismo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Empresário/empreendedor</a:t>
            </a:r>
          </a:p>
          <a:p>
            <a:r>
              <a:rPr lang="pt-BR" smtClean="0"/>
              <a:t>Intraempreendedor</a:t>
            </a:r>
            <a:endParaRPr lang="pt-BR" dirty="0" smtClean="0"/>
          </a:p>
          <a:p>
            <a:r>
              <a:rPr lang="pt-BR" dirty="0" smtClean="0"/>
              <a:t>Empreendedor social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2530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Reclamações que todos sempre farão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Impostos</a:t>
            </a:r>
          </a:p>
          <a:p>
            <a:r>
              <a:rPr lang="pt-BR" dirty="0" smtClean="0"/>
              <a:t>Regulação</a:t>
            </a:r>
          </a:p>
          <a:p>
            <a:r>
              <a:rPr lang="pt-BR" dirty="0" smtClean="0"/>
              <a:t>Leis trabalhistas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3916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Alguns números no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http://www.endeavor.org.br/observatorio/hub.swf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6176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7974"/>
            <a:ext cx="8792950" cy="6842763"/>
          </a:xfrm>
        </p:spPr>
      </p:pic>
    </p:spTree>
    <p:extLst>
      <p:ext uri="{BB962C8B-B14F-4D97-AF65-F5344CB8AC3E}">
        <p14:creationId xmlns:p14="http://schemas.microsoft.com/office/powerpoint/2010/main" xmlns="" val="96876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222"/>
            <a:ext cx="8833336" cy="684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421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Empreendedor do contra ou “o taxista português”.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“</a:t>
            </a:r>
            <a:r>
              <a:rPr lang="pt-BR" dirty="0" err="1" smtClean="0"/>
              <a:t>Contrarianista</a:t>
            </a:r>
            <a:r>
              <a:rPr lang="pt-BR" dirty="0" smtClean="0"/>
              <a:t>.”</a:t>
            </a:r>
          </a:p>
          <a:p>
            <a:endParaRPr lang="pt-BR" dirty="0"/>
          </a:p>
          <a:p>
            <a:r>
              <a:rPr lang="pt-BR" dirty="0" smtClean="0"/>
              <a:t>Persistência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36314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Uma cultura empreendedora é necessária</a:t>
            </a:r>
          </a:p>
          <a:p>
            <a:r>
              <a:rPr lang="pt-BR" dirty="0" smtClean="0"/>
              <a:t>Não podemos esperar que o estado seja o único responsável por implementar essa cultura</a:t>
            </a:r>
          </a:p>
          <a:p>
            <a:r>
              <a:rPr lang="pt-BR" dirty="0" smtClean="0"/>
              <a:t>Empreendedorismo não significa riqueza. </a:t>
            </a:r>
          </a:p>
          <a:p>
            <a:r>
              <a:rPr lang="pt-BR" dirty="0" smtClean="0"/>
              <a:t>Não é fácil empreender, mas as recompensas são maiores.</a:t>
            </a:r>
          </a:p>
        </p:txBody>
      </p:sp>
    </p:spTree>
    <p:extLst>
      <p:ext uri="{BB962C8B-B14F-4D97-AF65-F5344CB8AC3E}">
        <p14:creationId xmlns:p14="http://schemas.microsoft.com/office/powerpoint/2010/main" xmlns="" val="799986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Então, por que?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dirty="0" smtClean="0"/>
              <a:t>Autonomia</a:t>
            </a:r>
          </a:p>
          <a:p>
            <a:pPr algn="ctr"/>
            <a:r>
              <a:rPr lang="pt-BR" sz="5400" dirty="0" smtClean="0"/>
              <a:t>Vocação</a:t>
            </a:r>
          </a:p>
          <a:p>
            <a:pPr algn="ctr"/>
            <a:r>
              <a:rPr lang="pt-BR" sz="5400" dirty="0" smtClean="0"/>
              <a:t>Geração de Riqueza</a:t>
            </a:r>
          </a:p>
          <a:p>
            <a:pPr algn="ctr"/>
            <a:r>
              <a:rPr lang="pt-BR" sz="5400" dirty="0" smtClean="0"/>
              <a:t>Experiência de vida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xmlns="" val="2632333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MUITO OBRIGADO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99592" y="2204864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Gotham"/>
              </a:rPr>
              <a:t>Paulo Gontijo</a:t>
            </a:r>
          </a:p>
          <a:p>
            <a:pPr algn="ctr"/>
            <a:endParaRPr lang="pt-BR" dirty="0" smtClean="0">
              <a:latin typeface="Gotham"/>
            </a:endParaRPr>
          </a:p>
          <a:p>
            <a:pPr algn="ctr"/>
            <a:r>
              <a:rPr lang="pt-BR" dirty="0" smtClean="0">
                <a:latin typeface="Gotham"/>
                <a:hlinkClick r:id="rId2"/>
              </a:rPr>
              <a:t>paulo@grupomesa.com.br</a:t>
            </a:r>
            <a:endParaRPr lang="pt-BR" dirty="0" smtClean="0">
              <a:latin typeface="Gotham"/>
            </a:endParaRPr>
          </a:p>
          <a:p>
            <a:pPr algn="ctr"/>
            <a:endParaRPr lang="pt-BR" dirty="0" smtClean="0">
              <a:latin typeface="Gotham"/>
            </a:endParaRPr>
          </a:p>
          <a:p>
            <a:pPr algn="ctr"/>
            <a:r>
              <a:rPr lang="pt-BR" dirty="0" smtClean="0">
                <a:latin typeface="Gotham"/>
              </a:rPr>
              <a:t>www.facebook.com/pgontijo</a:t>
            </a:r>
            <a:endParaRPr lang="pt-BR" dirty="0">
              <a:latin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1419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146360"/>
          </a:xfrm>
          <a:ln/>
        </p:spPr>
        <p:txBody>
          <a:bodyPr/>
          <a:lstStyle/>
          <a:p>
            <a:endParaRPr lang="pt-BR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52318"/>
          </a:xfrm>
          <a:ln/>
        </p:spPr>
        <p:txBody>
          <a:bodyPr/>
          <a:lstStyle/>
          <a:p>
            <a:endParaRPr lang="pt-B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7840" y="0"/>
            <a:ext cx="93772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959521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60848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3316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Primeiro, o que é empreendedorismo?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64478"/>
            <a:ext cx="9129566" cy="513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880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900" dirty="0" smtClean="0"/>
              <a:t>O que dizia o grande Nelson Rodrigues?</a:t>
            </a:r>
            <a:endParaRPr lang="pt-BR" sz="3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772816"/>
            <a:ext cx="31432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85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6000" dirty="0" smtClean="0"/>
              <a:t> “Subdesenvolvimento não se improvisa, é obra de séculos.”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xmlns="" val="373422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Na nossa tradução para a palestra.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buNone/>
            </a:pPr>
            <a:r>
              <a:rPr lang="pt-BR" dirty="0" smtClean="0"/>
              <a:t>Empreendedorismo não se improvisa. É obra de séculos.</a:t>
            </a:r>
          </a:p>
          <a:p>
            <a:pPr marL="457200" lvl="1" indent="0">
              <a:buNone/>
            </a:pPr>
            <a:endParaRPr lang="pt-BR" dirty="0" smtClean="0"/>
          </a:p>
          <a:p>
            <a:pPr marL="457200" lvl="1" indent="0">
              <a:buNone/>
            </a:pPr>
            <a:endParaRPr lang="pt-BR" dirty="0"/>
          </a:p>
          <a:p>
            <a:pPr marL="457200" lvl="1" indent="0" algn="ctr">
              <a:buNone/>
            </a:pPr>
            <a:r>
              <a:rPr lang="pt-BR" dirty="0" smtClean="0"/>
              <a:t>Ou décadas</a:t>
            </a:r>
          </a:p>
          <a:p>
            <a:pPr marL="457200" lvl="1" indent="0" algn="ctr">
              <a:buNone/>
            </a:pPr>
            <a:endParaRPr lang="pt-BR" dirty="0" smtClean="0"/>
          </a:p>
          <a:p>
            <a:pPr marL="457200" lvl="1" indent="0" algn="ctr">
              <a:buNone/>
            </a:pPr>
            <a:endParaRPr lang="pt-BR" dirty="0"/>
          </a:p>
          <a:p>
            <a:pPr marL="457200" lvl="1" indent="0" algn="ctr">
              <a:buNone/>
            </a:pPr>
            <a:r>
              <a:rPr lang="pt-BR" dirty="0" smtClean="0"/>
              <a:t>Ou anos.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9322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Uma das milhares de definições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95536" y="1556792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“Empreendedorismo </a:t>
            </a:r>
            <a:r>
              <a:rPr lang="pt-BR" sz="2800" dirty="0"/>
              <a:t>é o processo de criar algo diferente e com valor, dedicando tempo e o esforço necessários, assumindo os riscos financeiros, psicológicos e sociais correspondentes e recebendo as consequentes recompensas da satisfação econômica e </a:t>
            </a:r>
            <a:r>
              <a:rPr lang="pt-BR" sz="2800" dirty="0" smtClean="0"/>
              <a:t>pessoal. A </a:t>
            </a:r>
            <a:r>
              <a:rPr lang="pt-BR" sz="2800" dirty="0"/>
              <a:t>satisfação econômica é resultado de um objetivo alcançado (um novo produto ou empresa, por exemplo) e não um fim em si mesma</a:t>
            </a:r>
            <a:r>
              <a:rPr lang="pt-BR" sz="2800" dirty="0" smtClean="0"/>
              <a:t>.” – Robert </a:t>
            </a:r>
            <a:r>
              <a:rPr lang="pt-BR" sz="2800" dirty="0" err="1" smtClean="0"/>
              <a:t>Hisrich</a:t>
            </a:r>
            <a:endParaRPr lang="pt-BR" sz="2800" dirty="0" smtClean="0"/>
          </a:p>
          <a:p>
            <a:endParaRPr lang="pt-BR" sz="2800" dirty="0"/>
          </a:p>
          <a:p>
            <a:r>
              <a:rPr lang="pt-BR" sz="2800" dirty="0" smtClean="0"/>
              <a:t>Fonte: </a:t>
            </a:r>
            <a:r>
              <a:rPr lang="pt-BR" sz="2800" dirty="0" err="1" smtClean="0"/>
              <a:t>Wikipedia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184102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Um </a:t>
            </a:r>
            <a:r>
              <a:rPr lang="pt-BR" dirty="0" err="1" smtClean="0"/>
              <a:t>slidezinho</a:t>
            </a:r>
            <a:r>
              <a:rPr lang="pt-BR" dirty="0" smtClean="0"/>
              <a:t> sobre teoria econômica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O que é um preço</a:t>
            </a:r>
            <a:r>
              <a:rPr lang="pt-BR" sz="4000" dirty="0" smtClean="0"/>
              <a:t>?</a:t>
            </a:r>
          </a:p>
          <a:p>
            <a:endParaRPr lang="pt-BR" sz="4000" dirty="0"/>
          </a:p>
          <a:p>
            <a:r>
              <a:rPr lang="pt-BR" sz="4000" dirty="0"/>
              <a:t>Trocas deixam quem mais rico</a:t>
            </a:r>
            <a:r>
              <a:rPr lang="pt-BR" sz="4000" dirty="0" smtClean="0"/>
              <a:t>?</a:t>
            </a:r>
          </a:p>
          <a:p>
            <a:endParaRPr lang="pt-BR" sz="4000" dirty="0"/>
          </a:p>
          <a:p>
            <a:r>
              <a:rPr lang="pt-BR" sz="4000" dirty="0"/>
              <a:t>Qual a relação disso com empreendedorismo?</a:t>
            </a:r>
          </a:p>
        </p:txBody>
      </p:sp>
    </p:spTree>
    <p:extLst>
      <p:ext uri="{BB962C8B-B14F-4D97-AF65-F5344CB8AC3E}">
        <p14:creationId xmlns:p14="http://schemas.microsoft.com/office/powerpoint/2010/main" xmlns="" val="218278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Qual a melhor razão para empreender?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Oportunidade ou Necessidade?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0682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273</Words>
  <Application>Microsoft Office PowerPoint</Application>
  <PresentationFormat>Apresentação na tela (4:3)</PresentationFormat>
  <Paragraphs>64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Slide 1</vt:lpstr>
      <vt:lpstr>Slide 2</vt:lpstr>
      <vt:lpstr>Primeiro, o que é empreendedorismo?</vt:lpstr>
      <vt:lpstr>O que dizia o grande Nelson Rodrigues?</vt:lpstr>
      <vt:lpstr>Slide 5</vt:lpstr>
      <vt:lpstr>Na nossa tradução para a palestra.</vt:lpstr>
      <vt:lpstr>Uma das milhares de definições</vt:lpstr>
      <vt:lpstr>Um slidezinho sobre teoria econômica</vt:lpstr>
      <vt:lpstr>Qual a melhor razão para empreender?</vt:lpstr>
      <vt:lpstr>Tipos de empreendedorismo</vt:lpstr>
      <vt:lpstr>Reclamações que todos sempre farão</vt:lpstr>
      <vt:lpstr>Alguns números no Brasil</vt:lpstr>
      <vt:lpstr>Slide 13</vt:lpstr>
      <vt:lpstr>Slide 14</vt:lpstr>
      <vt:lpstr>Empreendedor do contra ou “o taxista português”.</vt:lpstr>
      <vt:lpstr>Conclusões</vt:lpstr>
      <vt:lpstr>Então, por que?</vt:lpstr>
      <vt:lpstr>MUITO OBRIGADO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planetapontocom</dc:creator>
  <cp:lastModifiedBy>Marina</cp:lastModifiedBy>
  <cp:revision>23</cp:revision>
  <dcterms:created xsi:type="dcterms:W3CDTF">2013-04-24T00:47:06Z</dcterms:created>
  <dcterms:modified xsi:type="dcterms:W3CDTF">2014-05-19T16:56:15Z</dcterms:modified>
</cp:coreProperties>
</file>